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C91E-3EA5-1A4D-A1AA-E9EAB71AAA32}" type="datetimeFigureOut">
              <a:rPr lang="en-US" smtClean="0"/>
              <a:t>2015-10-22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679F-A6E9-3842-968F-4FF4AE719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6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CFE9-75DB-9340-A875-F59112EA050A}" type="datetimeFigureOut">
              <a:rPr lang="en-US" smtClean="0"/>
              <a:t>2015-10-22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F5C3-3836-2049-A8C8-D5B2B32C6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4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E295-BAA7-A746-800F-C2970356A895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E415-236C-174E-A4FF-60685C760EE0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6A72-53F2-0E43-9837-097E889E101B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7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D2BA-4385-A64B-B1C6-5A0CA06FA80B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5AA7-A6C7-2D4B-851B-8493863DC2BD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0D15-1564-F84C-A257-4A39199545A1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D52-5FEB-3940-A4F2-A33F2E8F24A6}" type="datetime1">
              <a:rPr lang="en-CA" smtClean="0"/>
              <a:t>2015-10-22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CC524-7960-4C47-B9FD-BAA91E421260}" type="datetime1">
              <a:rPr lang="en-CA" smtClean="0"/>
              <a:t>2015-10-22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69D0-2184-9042-847A-5F419F209F19}" type="datetime1">
              <a:rPr lang="en-CA" smtClean="0"/>
              <a:t>2015-10-22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3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E5C-AB7B-B042-8E01-C8425F5C587C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5A7BC-8054-FE48-98CB-AD903E522A6C}" type="datetime1">
              <a:rPr lang="en-CA" smtClean="0"/>
              <a:t>2015-10-22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2D6E-5BA7-4E41-8041-869AF00E4B97}" type="datetime1">
              <a:rPr lang="en-CA" smtClean="0"/>
              <a:t>2015-10-22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F589-A58E-DD46-B7CD-E347460EB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 Access Agreements for West African Fisheries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566" y="4634028"/>
            <a:ext cx="346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ENV1001 – Presentation slides</a:t>
            </a:r>
          </a:p>
          <a:p>
            <a:pPr algn="ctr"/>
            <a:r>
              <a:rPr lang="en-US" dirty="0" smtClean="0"/>
              <a:t>Milan Ilnyckyj</a:t>
            </a:r>
          </a:p>
          <a:p>
            <a:pPr algn="ctr"/>
            <a:r>
              <a:rPr lang="en-US" dirty="0" smtClean="0"/>
              <a:t>2015-10-23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5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Fishing down</a:t>
            </a:r>
            <a:endParaRPr lang="en-US" sz="4000" dirty="0"/>
          </a:p>
        </p:txBody>
      </p:sp>
      <p:pic>
        <p:nvPicPr>
          <p:cNvPr id="5" name="Content Placeholder 4" descr="Fishing_down_the_food_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7" r="-114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Aquaculture</a:t>
            </a:r>
            <a:endParaRPr lang="en-US" dirty="0"/>
          </a:p>
        </p:txBody>
      </p:sp>
      <p:pic>
        <p:nvPicPr>
          <p:cNvPr id="5" name="Content Placeholder 4" descr="2000px-Global_total_fish_harvest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13" r="-941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6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Access agreements</a:t>
            </a:r>
            <a:endParaRPr lang="en-US" sz="4000" dirty="0"/>
          </a:p>
        </p:txBody>
      </p:sp>
      <p:pic>
        <p:nvPicPr>
          <p:cNvPr id="5" name="Content Placeholder 4" descr="eu-fisheries-partnership-agreements-with-third-countr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21" r="-2162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4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Marine ecosystem basics</a:t>
            </a:r>
          </a:p>
          <a:p>
            <a:pPr lvl="1"/>
            <a:r>
              <a:rPr lang="en-US" dirty="0" smtClean="0"/>
              <a:t>The global fishing industry</a:t>
            </a:r>
          </a:p>
          <a:p>
            <a:pPr lvl="1"/>
            <a:r>
              <a:rPr lang="en-US" dirty="0" smtClean="0"/>
              <a:t>UNCLOS and international fisheries law</a:t>
            </a:r>
          </a:p>
          <a:p>
            <a:r>
              <a:rPr lang="en-US" dirty="0" smtClean="0"/>
              <a:t>Access agreements</a:t>
            </a:r>
          </a:p>
          <a:p>
            <a:r>
              <a:rPr lang="en-US" dirty="0" smtClean="0"/>
              <a:t>Analysis, questions,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5491"/>
          </a:xfrm>
        </p:spPr>
        <p:txBody>
          <a:bodyPr>
            <a:noAutofit/>
          </a:bodyPr>
          <a:lstStyle/>
          <a:p>
            <a:r>
              <a:rPr lang="en-US" sz="4000" dirty="0" smtClean="0"/>
              <a:t>Trophic levels</a:t>
            </a:r>
            <a:endParaRPr lang="en-US" sz="4000" dirty="0"/>
          </a:p>
        </p:txBody>
      </p:sp>
      <p:pic>
        <p:nvPicPr>
          <p:cNvPr id="5" name="Content Placeholder 4" descr="Marine+trophic+pyram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(1/3)</a:t>
            </a:r>
            <a:endParaRPr lang="en-US" sz="4000" dirty="0"/>
          </a:p>
        </p:txBody>
      </p:sp>
      <p:pic>
        <p:nvPicPr>
          <p:cNvPr id="6" name="Content Placeholder 5" descr="comm-fish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9" r="-871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(2/3)</a:t>
            </a:r>
            <a:endParaRPr lang="en-US" sz="4000" dirty="0"/>
          </a:p>
        </p:txBody>
      </p:sp>
      <p:pic>
        <p:nvPicPr>
          <p:cNvPr id="5" name="Content Placeholder 4" descr="mm7274_051007_0254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7" r="-662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Trawling (3/3)</a:t>
            </a:r>
            <a:endParaRPr lang="en-US" sz="4000" dirty="0"/>
          </a:p>
        </p:txBody>
      </p:sp>
      <p:pic>
        <p:nvPicPr>
          <p:cNvPr id="5" name="Content Placeholder 4" descr="png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4" b="-605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UNCLOS (1994)</a:t>
            </a:r>
            <a:endParaRPr lang="en-US" dirty="0"/>
          </a:p>
        </p:txBody>
      </p:sp>
      <p:pic>
        <p:nvPicPr>
          <p:cNvPr id="5" name="Content Placeholder 4" descr="tzp_seerechtskonventionen_k_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35" b="-104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UNCLOS zones</a:t>
            </a:r>
            <a:endParaRPr lang="en-US" dirty="0"/>
          </a:p>
        </p:txBody>
      </p:sp>
      <p:pic>
        <p:nvPicPr>
          <p:cNvPr id="5" name="Content Placeholder 4" descr="L5xTJf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79" r="-1337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0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Fishing out</a:t>
            </a:r>
            <a:endParaRPr lang="en-US" dirty="0"/>
          </a:p>
        </p:txBody>
      </p:sp>
      <p:pic>
        <p:nvPicPr>
          <p:cNvPr id="5" name="Content Placeholder 4" descr="graph-overfishing2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4" b="-35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FF589-A58E-DD46-B7CD-E347460EBD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2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84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EU Access Agreements for West African Fisheries</vt:lpstr>
      <vt:lpstr>Outline</vt:lpstr>
      <vt:lpstr>Trophic levels</vt:lpstr>
      <vt:lpstr>Trawling (1/3)</vt:lpstr>
      <vt:lpstr>Trawling (2/3)</vt:lpstr>
      <vt:lpstr>Trawling (3/3)</vt:lpstr>
      <vt:lpstr>UNCLOS (1994)</vt:lpstr>
      <vt:lpstr>UNCLOS zones</vt:lpstr>
      <vt:lpstr>Fishing out</vt:lpstr>
      <vt:lpstr>Fishing down</vt:lpstr>
      <vt:lpstr>Aquaculture</vt:lpstr>
      <vt:lpstr>Access agreements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Access Agreements for West African Fisheries</dc:title>
  <dc:creator>Milan Ilnyckyj</dc:creator>
  <cp:lastModifiedBy>Milan Ilnyckyj</cp:lastModifiedBy>
  <cp:revision>16</cp:revision>
  <dcterms:created xsi:type="dcterms:W3CDTF">2015-10-23T00:05:37Z</dcterms:created>
  <dcterms:modified xsi:type="dcterms:W3CDTF">2015-10-23T01:32:47Z</dcterms:modified>
</cp:coreProperties>
</file>